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3T04:56:21.339" v="895" actId="1076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3T04:55:55.964" v="891" actId="1076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3T04:55:53.404" v="890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3T04:55:55.964" v="891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3T02:51:19.983" v="799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3T02:51:19.983" v="799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modSp add mod">
        <pc:chgData name="思语" userId="be1b36bd7e9bf48b" providerId="LiveId" clId="{DB7E173C-80AC-4841-A1C0-2C47A3F4614B}" dt="2020-10-23T04:56:21.339" v="895" actId="1076"/>
        <pc:sldMkLst>
          <pc:docMk/>
          <pc:sldMk cId="3795952724" sldId="262"/>
        </pc:sldMkLst>
        <pc:picChg chg="mod">
          <ac:chgData name="思语" userId="be1b36bd7e9bf48b" providerId="LiveId" clId="{DB7E173C-80AC-4841-A1C0-2C47A3F4614B}" dt="2020-10-23T04:56:21.339" v="895" actId="1076"/>
          <ac:picMkLst>
            <pc:docMk/>
            <pc:sldMk cId="3795952724" sldId="262"/>
            <ac:picMk id="18" creationId="{81AD8A9D-03C0-474D-B7B2-E3F1ED45AB4F}"/>
          </ac:picMkLst>
        </pc:picChg>
        <pc:picChg chg="mod">
          <ac:chgData name="思语" userId="be1b36bd7e9bf48b" providerId="LiveId" clId="{DB7E173C-80AC-4841-A1C0-2C47A3F4614B}" dt="2020-10-23T04:56:09.116" v="893" actId="1076"/>
          <ac:picMkLst>
            <pc:docMk/>
            <pc:sldMk cId="3795952724" sldId="262"/>
            <ac:picMk id="20" creationId="{8CD7B9A3-361D-46F3-861B-3C7747E0E250}"/>
          </ac:picMkLst>
        </pc:picChg>
        <pc:picChg chg="mod">
          <ac:chgData name="思语" userId="be1b36bd7e9bf48b" providerId="LiveId" clId="{DB7E173C-80AC-4841-A1C0-2C47A3F4614B}" dt="2020-10-23T04:56:15.123" v="894" actId="1076"/>
          <ac:picMkLst>
            <pc:docMk/>
            <pc:sldMk cId="3795952724" sldId="262"/>
            <ac:picMk id="22" creationId="{66520798-9CF6-43AA-824B-71B45E0C03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3(10.16-10.22) Progress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 dirty="0"/>
              <a:t>10.22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AD8A9D-03C0-474D-B7B2-E3F1ED45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CD7B9A3-361D-46F3-861B-3C7747E0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520798-9CF6-43AA-824B-71B45E0C0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FE74B7C-85DF-4999-992A-D01354BE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45" y="3690841"/>
            <a:ext cx="1650310" cy="15233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r>
              <a:rPr lang="en-US" altLang="zh-CN" dirty="0"/>
              <a:t>Sculpting the fish with </a:t>
            </a:r>
            <a:r>
              <a:rPr lang="en-US" altLang="zh-CN" dirty="0" err="1"/>
              <a:t>Zbrush</a:t>
            </a:r>
            <a:r>
              <a:rPr lang="en-US" altLang="zh-CN" dirty="0"/>
              <a:t> and then imported it into Blender with an add-on</a:t>
            </a:r>
          </a:p>
          <a:p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39441C-40A2-48BF-A4BC-319906D8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877405"/>
            <a:ext cx="7964011" cy="47631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6B6A28-F0F3-4548-942E-3CC455FFD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3" y="764373"/>
            <a:ext cx="850701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Update: uv and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Unwrap the UVs of the models for texture painting</a:t>
            </a:r>
          </a:p>
          <a:p>
            <a:r>
              <a:rPr lang="en-US" altLang="zh-CN" dirty="0"/>
              <a:t>Using Substance Painter to paint the textures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8D184-B6A7-4575-8DDC-053ABD12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99" y="3429000"/>
            <a:ext cx="2346602" cy="2616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6CF09-C5B5-47A8-BD53-F1CF306A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DF10F4-3AA8-4367-90A7-36DC1E3E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087" y="1758445"/>
            <a:ext cx="5600700" cy="1323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DFFD3A-9622-4D1D-B585-5F1FF15A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87" y="3410125"/>
            <a:ext cx="54578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B745EC-AE79-4342-8543-BC6A5FD5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9" y="549008"/>
            <a:ext cx="7924801" cy="527791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20D2478-BDB5-4E36-AF0C-2FD2F563C486}"/>
              </a:ext>
            </a:extLst>
          </p:cNvPr>
          <p:cNvSpPr/>
          <p:nvPr/>
        </p:nvSpPr>
        <p:spPr>
          <a:xfrm>
            <a:off x="1536700" y="1410887"/>
            <a:ext cx="26289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7A76C5A-9BB3-4309-968C-8B69D4C378DB}"/>
              </a:ext>
            </a:extLst>
          </p:cNvPr>
          <p:cNvSpPr/>
          <p:nvPr/>
        </p:nvSpPr>
        <p:spPr>
          <a:xfrm rot="10800000">
            <a:off x="7226299" y="4877985"/>
            <a:ext cx="30988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805937-A5CF-4D90-BA43-7CA164995A59}"/>
              </a:ext>
            </a:extLst>
          </p:cNvPr>
          <p:cNvSpPr txBox="1"/>
          <p:nvPr/>
        </p:nvSpPr>
        <p:spPr>
          <a:xfrm>
            <a:off x="419100" y="1361274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Liquid: soup and oil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2673C-391E-44D4-A92C-07B9B677227D}"/>
              </a:ext>
            </a:extLst>
          </p:cNvPr>
          <p:cNvSpPr txBox="1"/>
          <p:nvPr/>
        </p:nvSpPr>
        <p:spPr>
          <a:xfrm>
            <a:off x="10325099" y="4762500"/>
            <a:ext cx="19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Glossy Metal:</a:t>
            </a:r>
          </a:p>
          <a:p>
            <a:r>
              <a:rPr lang="en-US" altLang="zh-CN" dirty="0"/>
              <a:t>Iron 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3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Takeaways for 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Blender Modeling</a:t>
            </a:r>
          </a:p>
          <a:p>
            <a:r>
              <a:rPr lang="en-US" altLang="zh-CN" sz="3600" dirty="0"/>
              <a:t>Blender UV Editing</a:t>
            </a:r>
          </a:p>
          <a:p>
            <a:r>
              <a:rPr lang="en-US" altLang="zh-CN" sz="3600" dirty="0" err="1"/>
              <a:t>ZBrush</a:t>
            </a:r>
            <a:r>
              <a:rPr lang="en-US" altLang="zh-CN" sz="3600" dirty="0"/>
              <a:t> Sculpting</a:t>
            </a:r>
          </a:p>
          <a:p>
            <a:r>
              <a:rPr lang="en-US" altLang="zh-CN" sz="3600" dirty="0"/>
              <a:t>Substance Painter for textures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3AD9-8B39-44FE-A024-C39115D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for the next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E04A-1B12-433D-B919-D83A4CC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Finish the textures of the Grilled Fish</a:t>
            </a:r>
          </a:p>
          <a:p>
            <a:r>
              <a:rPr lang="en-US" altLang="zh-CN" sz="3200" dirty="0"/>
              <a:t>Adjust shading and lighting for creating photo-realistic style</a:t>
            </a:r>
          </a:p>
          <a:p>
            <a:r>
              <a:rPr lang="en-US" altLang="zh-CN" sz="3200" dirty="0"/>
              <a:t>Spend more time on analyzing Cycles Engine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724</TotalTime>
  <Words>123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Week 3(10.16-10.22) Progress Report</vt:lpstr>
      <vt:lpstr>Update: Modeling</vt:lpstr>
      <vt:lpstr>Update: Modeling</vt:lpstr>
      <vt:lpstr>Update: uv and texture</vt:lpstr>
      <vt:lpstr>PowerPoint 演示文稿</vt:lpstr>
      <vt:lpstr>Takeaways for this week</vt:lpstr>
      <vt:lpstr>Plan for the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21</cp:revision>
  <dcterms:created xsi:type="dcterms:W3CDTF">2020-10-13T11:59:04Z</dcterms:created>
  <dcterms:modified xsi:type="dcterms:W3CDTF">2020-10-23T04:56:35Z</dcterms:modified>
</cp:coreProperties>
</file>